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405" r:id="rId3"/>
    <p:sldId id="407" r:id="rId4"/>
    <p:sldId id="408" r:id="rId5"/>
    <p:sldId id="406" r:id="rId6"/>
    <p:sldId id="414" r:id="rId7"/>
    <p:sldId id="416" r:id="rId8"/>
    <p:sldId id="415" r:id="rId9"/>
    <p:sldId id="417" r:id="rId10"/>
    <p:sldId id="410" r:id="rId11"/>
    <p:sldId id="411" r:id="rId12"/>
    <p:sldId id="412" r:id="rId13"/>
    <p:sldId id="413" r:id="rId14"/>
    <p:sldId id="266" r:id="rId15"/>
    <p:sldId id="309" r:id="rId16"/>
    <p:sldId id="268" r:id="rId17"/>
    <p:sldId id="418" r:id="rId18"/>
    <p:sldId id="270" r:id="rId19"/>
    <p:sldId id="409" r:id="rId20"/>
    <p:sldId id="396" r:id="rId21"/>
    <p:sldId id="397" r:id="rId22"/>
    <p:sldId id="40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18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34" Type="http://schemas.openxmlformats.org/officeDocument/2006/relationships/viewProps" Target="viewProps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presProps" Target="presProps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tableStyles" Target="tableStyles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theme" Target="theme/theme1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0AFE49-491E-4F18-9E9D-FA6B2A62B3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61D4CD3-B667-4829-9C05-1EF49E5E13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C9029BC-D7DD-4042-9E66-90F147D4E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06FE6-F21C-4466-B54C-2D5EA0F24DB7}" type="datetimeFigureOut">
              <a:rPr lang="pt-BR" smtClean="0"/>
              <a:t>04/06/2019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6CCF65D-6732-4B15-B993-28D08D34D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88DD625-ABCA-4CB1-B05A-8C2C10719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1ECEA-3352-4241-A20F-A4C718BB5182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36673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4245A2-1159-4B22-A8C6-C156BF189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13CEFAC-A5A0-4EA5-AFA8-59F51178EA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9575AA7-11D4-41ED-8592-61EDAFB6F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06FE6-F21C-4466-B54C-2D5EA0F24DB7}" type="datetimeFigureOut">
              <a:rPr lang="pt-BR" smtClean="0"/>
              <a:t>04/06/2019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B08C5BF-A9C4-4F4E-9E9C-8CFC5351C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67B1882-8003-4149-B2AD-AB9F71D09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1ECEA-3352-4241-A20F-A4C718BB5182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67990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E01A95C-F493-47FA-A6F1-4D7E6037F6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89A2FA4-839F-4D8F-99D6-AD33AEDB05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FC546A0-7B28-4C52-8E51-987A641E7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06FE6-F21C-4466-B54C-2D5EA0F24DB7}" type="datetimeFigureOut">
              <a:rPr lang="pt-BR" smtClean="0"/>
              <a:t>04/06/2019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161B32A-99CB-41FB-8E52-3809B71F4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ED661BB-98EA-4113-A8D0-CA0589C6F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1ECEA-3352-4241-A20F-A4C718BB5182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80564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CE76B7-43BC-4B0A-86E4-6430E03FC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11A4965-A944-4FB3-81AC-1EF4638A94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21A4486-F577-4A87-B295-BB264E845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06FE6-F21C-4466-B54C-2D5EA0F24DB7}" type="datetimeFigureOut">
              <a:rPr lang="pt-BR" smtClean="0"/>
              <a:t>04/06/2019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9C0AB09-1DF6-4FC8-8F23-4868A94E9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5910CD8-72D3-4406-9174-0A84D5C99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1ECEA-3352-4241-A20F-A4C718BB5182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61457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6F8E6B-A9CB-4FC7-AB4E-F43E6CEF3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C8742FF-A00C-4779-8CE9-94C3854883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FCC017B-783B-4758-8758-81B96D419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06FE6-F21C-4466-B54C-2D5EA0F24DB7}" type="datetimeFigureOut">
              <a:rPr lang="pt-BR" smtClean="0"/>
              <a:t>04/06/2019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100E518-2897-4ADD-B68D-8D1C6E472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960FA08-6331-4A62-B6A4-F72441695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1ECEA-3352-4241-A20F-A4C718BB5182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89167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5EBCB0-6072-40CA-AA84-548878592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A4C863D-DA99-463E-9562-D5A96F4EEE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6B3B993-EFF0-48C0-99F8-60E9C2ADBF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0A35DAF-3831-4805-89F2-FFF258E1E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06FE6-F21C-4466-B54C-2D5EA0F24DB7}" type="datetimeFigureOut">
              <a:rPr lang="pt-BR" smtClean="0"/>
              <a:t>04/06/2019</a:t>
            </a:fld>
            <a:endParaRPr lang="pt-BR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FFEB727-88E6-422B-9E3F-9FC374EC0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A7D729E-2C8F-4104-89CE-B9E48A55B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1ECEA-3352-4241-A20F-A4C718BB5182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12218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60C306-F847-4AF8-AE5F-80502D0D7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C5EAD2C-A016-4AE8-BA37-9C33DC38A8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B384BFE-0BB4-4C43-A4DA-19871BE947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DBC717B0-CEFD-46F7-867D-208E64728C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B80FBE7F-48F4-4197-B4A5-2A32297D9D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C10CBF5D-8038-41EB-BC1D-B202E9234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06FE6-F21C-4466-B54C-2D5EA0F24DB7}" type="datetimeFigureOut">
              <a:rPr lang="pt-BR" smtClean="0"/>
              <a:t>04/06/2019</a:t>
            </a:fld>
            <a:endParaRPr lang="pt-BR" dirty="0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605C0941-B726-4B05-818B-51AD3E623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D21A1A90-4B56-4AD7-8CA0-6DE6CCE8A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1ECEA-3352-4241-A20F-A4C718BB5182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05541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E51483-79A5-40DD-AD5A-2DA7D60BD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72B67E8D-8CF1-48FD-B858-F15A999BF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06FE6-F21C-4466-B54C-2D5EA0F24DB7}" type="datetimeFigureOut">
              <a:rPr lang="pt-BR" smtClean="0"/>
              <a:t>04/06/2019</a:t>
            </a:fld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CBE58F0-CD37-4246-89A4-8B65EFA90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4DB9033-5BB6-455D-A069-65D20C175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1ECEA-3352-4241-A20F-A4C718BB5182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173449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E62EF5DA-FD04-49F0-8E89-C7A5D0BB6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06FE6-F21C-4466-B54C-2D5EA0F24DB7}" type="datetimeFigureOut">
              <a:rPr lang="pt-BR" smtClean="0"/>
              <a:t>04/06/2019</a:t>
            </a:fld>
            <a:endParaRPr lang="pt-BR" dirty="0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F493C02D-4427-4D6C-A8B6-C408C514F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EA06D17-6653-4DD9-A305-283FEDB87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1ECEA-3352-4241-A20F-A4C718BB5182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53593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EF4E7F-A1DD-46FA-8459-BD4DFE77F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0452680-351D-4F46-A539-961401776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6327344-2DEC-46FF-936A-6E27FF6D3A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DB13BFC-CB28-4154-A944-691434B15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06FE6-F21C-4466-B54C-2D5EA0F24DB7}" type="datetimeFigureOut">
              <a:rPr lang="pt-BR" smtClean="0"/>
              <a:t>04/06/2019</a:t>
            </a:fld>
            <a:endParaRPr lang="pt-BR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016A85A-6187-4963-892B-5403A0640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8B65D27-026C-413B-ACAF-BD83B73AA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1ECEA-3352-4241-A20F-A4C718BB5182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81602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A165E3-4BE8-4D94-9846-2617AF622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CBC22DC8-6F98-4A0D-AC79-414A9AD428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A0F2135-8505-4E5D-B7E5-09646DF711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31489A3-FBF4-477A-820C-C976493F5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06FE6-F21C-4466-B54C-2D5EA0F24DB7}" type="datetimeFigureOut">
              <a:rPr lang="pt-BR" smtClean="0"/>
              <a:t>04/06/2019</a:t>
            </a:fld>
            <a:endParaRPr lang="pt-BR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BCB5434-8486-4290-A298-ADF624BF2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B9238E8-4BC2-4AB5-B62C-FD471AA1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1ECEA-3352-4241-A20F-A4C718BB5182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35153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5275EDEE-2A16-411D-9AC2-6B11BD68A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95583C1-BF70-4C39-B402-F67C0181A0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4678E11-90DF-4CE8-91D1-37915A3ED3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B06FE6-F21C-4466-B54C-2D5EA0F24DB7}" type="datetimeFigureOut">
              <a:rPr lang="pt-BR" smtClean="0"/>
              <a:t>04/06/2019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3430F13-9B76-433D-972D-5ACD92A1E3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D036B4C-4D0F-4D4A-BB58-98639B9151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B1ECEA-3352-4241-A20F-A4C718BB5182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57740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7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7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7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7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7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 /><Relationship Id="rId1" Type="http://schemas.openxmlformats.org/officeDocument/2006/relationships/slideLayout" Target="../slideLayouts/slideLayout7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 /><Relationship Id="rId1" Type="http://schemas.openxmlformats.org/officeDocument/2006/relationships/slideLayout" Target="../slideLayouts/slideLayout7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 /><Relationship Id="rId1" Type="http://schemas.openxmlformats.org/officeDocument/2006/relationships/slideLayout" Target="../slideLayouts/slideLayout7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7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 /><Relationship Id="rId1" Type="http://schemas.openxmlformats.org/officeDocument/2006/relationships/slideLayout" Target="../slideLayouts/slideLayout7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 /><Relationship Id="rId1" Type="http://schemas.openxmlformats.org/officeDocument/2006/relationships/slideLayout" Target="../slideLayouts/slideLayout7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 /><Relationship Id="rId2" Type="http://schemas.openxmlformats.org/officeDocument/2006/relationships/video" Target="../media/media1.mp4" /><Relationship Id="rId1" Type="http://schemas.microsoft.com/office/2007/relationships/media" Target="../media/media1.mp4" /><Relationship Id="rId4" Type="http://schemas.openxmlformats.org/officeDocument/2006/relationships/image" Target="../media/image2.png" 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7.xml" 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 /><Relationship Id="rId1" Type="http://schemas.openxmlformats.org/officeDocument/2006/relationships/slideLayout" Target="../slideLayouts/slideLayout7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 /><Relationship Id="rId1" Type="http://schemas.openxmlformats.org/officeDocument/2006/relationships/slideLayout" Target="../slideLayouts/slideLayout7.xml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 /><Relationship Id="rId1" Type="http://schemas.openxmlformats.org/officeDocument/2006/relationships/slideLayout" Target="../slideLayouts/slideLayout7.xml" 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 /><Relationship Id="rId1" Type="http://schemas.openxmlformats.org/officeDocument/2006/relationships/slideLayout" Target="../slideLayouts/slideLayout7.xml" 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 /><Relationship Id="rId1" Type="http://schemas.openxmlformats.org/officeDocument/2006/relationships/slideLayout" Target="../slideLayouts/slideLayout7.xml" 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 /><Relationship Id="rId1" Type="http://schemas.openxmlformats.org/officeDocument/2006/relationships/slideLayout" Target="../slideLayouts/slideLayout7.xml" 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 /><Relationship Id="rId1" Type="http://schemas.openxmlformats.org/officeDocument/2006/relationships/slideLayout" Target="../slideLayouts/slideLayout7.xml" 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 /><Relationship Id="rId1" Type="http://schemas.openxmlformats.org/officeDocument/2006/relationships/slideLayout" Target="../slideLayouts/slideLayout7.xml" 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 /><Relationship Id="rId1" Type="http://schemas.openxmlformats.org/officeDocument/2006/relationships/slideLayout" Target="../slideLayouts/slideLayout7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 /><Relationship Id="rId2" Type="http://schemas.openxmlformats.org/officeDocument/2006/relationships/video" Target="../media/media2.mp4" /><Relationship Id="rId1" Type="http://schemas.microsoft.com/office/2007/relationships/media" Target="../media/media2.mp4" /><Relationship Id="rId4" Type="http://schemas.openxmlformats.org/officeDocument/2006/relationships/image" Target="../media/image3.png" 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 /><Relationship Id="rId1" Type="http://schemas.openxmlformats.org/officeDocument/2006/relationships/slideLayout" Target="../slideLayouts/slideLayout7.xml" 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 /><Relationship Id="rId1" Type="http://schemas.openxmlformats.org/officeDocument/2006/relationships/slideLayout" Target="../slideLayouts/slideLayout7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 /><Relationship Id="rId2" Type="http://schemas.openxmlformats.org/officeDocument/2006/relationships/video" Target="../media/media3.mp4" /><Relationship Id="rId1" Type="http://schemas.microsoft.com/office/2007/relationships/media" Target="../media/media3.mp4" /><Relationship Id="rId4" Type="http://schemas.openxmlformats.org/officeDocument/2006/relationships/image" Target="../media/image4.pn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 /><Relationship Id="rId2" Type="http://schemas.openxmlformats.org/officeDocument/2006/relationships/video" Target="../media/media4.mp4" /><Relationship Id="rId1" Type="http://schemas.microsoft.com/office/2007/relationships/media" Target="../media/media4.mp4" /><Relationship Id="rId4" Type="http://schemas.openxmlformats.org/officeDocument/2006/relationships/image" Target="../media/image5.png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7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7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7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7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964EF4D-6CAB-47F5-BE7A-C789C406A0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2923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72671D8-45EE-40AB-9D9D-68948B7D6C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7063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E1502AE-A157-42FE-8E81-911571AB7A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4826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19221C93-6281-4397-982D-7490C41285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5999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9371A455-E4B6-4FE0-B165-AD16AE7959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303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FA37803-A683-4961-AEE5-A3F2B1F33E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007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C8F5752-F2F2-4B9D-825A-6FB5C87D1D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4948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DCF7AF5-7043-40E3-867A-C63B88DB74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7613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3403D590-0ECE-4AE3-83DC-7740D06A6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9858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D28DC198-B3FD-4DE3-9589-8F2742A76A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3253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3896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072E8F24-CE47-494E-9470-57310F785F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2791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ídeo Classe A">
            <a:hlinkClick r:id="" action="ppaction://media"/>
            <a:extLst>
              <a:ext uri="{FF2B5EF4-FFF2-40B4-BE49-F238E27FC236}">
                <a16:creationId xmlns:a16="http://schemas.microsoft.com/office/drawing/2014/main" id="{0AB7CE38-9378-4A98-993B-93C518A152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5140" y="914400"/>
            <a:ext cx="10514060" cy="5782733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1E28993A-CCA6-4CB5-B817-F20109993466}"/>
              </a:ext>
            </a:extLst>
          </p:cNvPr>
          <p:cNvSpPr txBox="1"/>
          <p:nvPr/>
        </p:nvSpPr>
        <p:spPr>
          <a:xfrm>
            <a:off x="4417548" y="160867"/>
            <a:ext cx="34092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FF0000"/>
                </a:solidFill>
              </a:rPr>
              <a:t>VÍDEO CLASSE A</a:t>
            </a:r>
            <a:endParaRPr lang="pt-BR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195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2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35AE3907-C92F-4EC3-9BA6-A4600A8208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2650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1AC04634-6867-48F8-8755-0B9F5A8871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9966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66DB231C-5ACF-45A6-8B4B-5F1EAA5835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779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C05CAB0-C50C-4273-861A-C5609080F9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6459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4112B12-F8D0-4E16-B7C5-EE50C7E598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7972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F3EC5B9-BFE1-4614-877C-6054BA038C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3527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5EDDD4A-7380-4F05-92CF-13CB1DC260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4247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638CCB3-729D-4CF1-ADE5-BC23A7387C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8669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943B81A-B2AB-414D-9FA1-2BF0022A4B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9649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B4CCB31-1FEB-4A30-8A33-853BCEB455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2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sobre infravermelho">
            <a:hlinkClick r:id="" action="ppaction://media"/>
            <a:extLst>
              <a:ext uri="{FF2B5EF4-FFF2-40B4-BE49-F238E27FC236}">
                <a16:creationId xmlns:a16="http://schemas.microsoft.com/office/drawing/2014/main" id="{CC89A233-3751-4A9D-9DE2-DA26027E6E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01422" y="685800"/>
            <a:ext cx="8252178" cy="6189134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8CBE5FA4-0BC6-434B-9DC2-B05C7E9DF25A}"/>
              </a:ext>
            </a:extLst>
          </p:cNvPr>
          <p:cNvSpPr txBox="1"/>
          <p:nvPr/>
        </p:nvSpPr>
        <p:spPr>
          <a:xfrm>
            <a:off x="2438400" y="39469"/>
            <a:ext cx="6920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FF0000"/>
                </a:solidFill>
              </a:rPr>
              <a:t>VÍDEO SOBRE INFRAVERMELHO</a:t>
            </a:r>
            <a:endParaRPr lang="pt-BR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083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8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4794ABB-58A6-4AA9-93E6-752E5BE619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0369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98543B9-D756-487F-A741-2B4F56C9C1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3542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sobre magnetismo">
            <a:hlinkClick r:id="" action="ppaction://media"/>
            <a:extLst>
              <a:ext uri="{FF2B5EF4-FFF2-40B4-BE49-F238E27FC236}">
                <a16:creationId xmlns:a16="http://schemas.microsoft.com/office/drawing/2014/main" id="{EC14A266-9DC6-47AA-9B2C-E979AB297E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97289" y="780063"/>
            <a:ext cx="7597422" cy="6077937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E1BC3D04-985A-4619-8EC9-B56CF20CDC14}"/>
              </a:ext>
            </a:extLst>
          </p:cNvPr>
          <p:cNvSpPr txBox="1"/>
          <p:nvPr/>
        </p:nvSpPr>
        <p:spPr>
          <a:xfrm>
            <a:off x="2974622" y="88576"/>
            <a:ext cx="6920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FF0000"/>
                </a:solidFill>
              </a:rPr>
              <a:t>VÍDEO SOBRE MAGNÉTISMO</a:t>
            </a:r>
            <a:endParaRPr lang="pt-BR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709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5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sobre Bioquantica">
            <a:hlinkClick r:id="" action="ppaction://media"/>
            <a:extLst>
              <a:ext uri="{FF2B5EF4-FFF2-40B4-BE49-F238E27FC236}">
                <a16:creationId xmlns:a16="http://schemas.microsoft.com/office/drawing/2014/main" id="{4330A25A-7159-418E-87EE-260279AF8A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4444" y="850900"/>
            <a:ext cx="10679289" cy="60071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AF02C029-3506-4A5A-905E-BDCD6E784757}"/>
              </a:ext>
            </a:extLst>
          </p:cNvPr>
          <p:cNvSpPr txBox="1"/>
          <p:nvPr/>
        </p:nvSpPr>
        <p:spPr>
          <a:xfrm>
            <a:off x="3382818" y="204569"/>
            <a:ext cx="54263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FF0000"/>
                </a:solidFill>
              </a:rPr>
              <a:t>VÍDEO SOBRE QUÂNTICA</a:t>
            </a:r>
            <a:endParaRPr lang="pt-BR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569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4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B7D4F1A-8EDA-4724-BDA9-22A680F96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1151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3CC27852-E454-416B-B7C9-EEBA3FEE98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854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0C7FD56-A365-4655-9EF5-F02949A4D3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2737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526387E-7177-40AA-AFE4-23B45D978D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51128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10866</TotalTime>
  <Words>12</Words>
  <Application>Microsoft Office PowerPoint</Application>
  <PresentationFormat>Widescreen</PresentationFormat>
  <Paragraphs>4</Paragraphs>
  <Slides>31</Slides>
  <Notes>0</Notes>
  <HiddenSlides>0</HiddenSlides>
  <MMClips>4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31</vt:i4>
      </vt:variant>
    </vt:vector>
  </HeadingPairs>
  <TitlesOfParts>
    <vt:vector size="32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Clodair taborda de faria</dc:creator>
  <cp:lastModifiedBy>clodair taborda de faria</cp:lastModifiedBy>
  <cp:revision>124</cp:revision>
  <dcterms:created xsi:type="dcterms:W3CDTF">2018-08-24T13:31:15Z</dcterms:created>
  <dcterms:modified xsi:type="dcterms:W3CDTF">2019-06-04T15:46:28Z</dcterms:modified>
</cp:coreProperties>
</file>